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06" d="100"/>
          <a:sy n="106" d="100"/>
        </p:scale>
        <p:origin x="-108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12F81E8-E94E-8442-B16C-9225A14DC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BECAA000-4FC9-9244-ACFA-85F26D829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301473D-359C-444B-B7D8-F5E373802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CC78126-FB9B-6D49-A8DB-046CAEC7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E97CB56-2E28-7149-8039-38223942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6147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B04482B-CC4F-B94A-B03A-3CDBFDFCE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AB23B8EE-20A6-9543-AB99-589AC5A14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EF4F059-CEEB-704C-BC22-99FF28ADA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FC6778F-A4C9-6041-93F9-D00D738B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5EE5408-F644-B943-964F-AA96F863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3426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6A3E6F32-457D-9146-A32C-4EB7371EED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F2CD401A-EE67-6F4D-8CB4-FC64CE39D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9179A7C-A6CE-3347-B422-37606C97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C4397B2E-8061-5C47-8DEC-2B5520C7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05BEF7D-BF80-964F-BFA4-1A87C6A9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537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E3FE83E-F8BF-0C47-BE5A-CCF73FB70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6C03B10-2AF4-FA42-8D77-04B92D655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A6AB331-AE11-C947-B7F0-8C7B1776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5008E66-C18D-9540-ADC1-64BFBC08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71F681B-B1E1-6242-BDE8-19CAAF808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7664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700244C-3108-E348-80F3-6B438059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ECE454E-6A07-614E-BD7D-B39A5E5AE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922E2B3-C904-D049-BC6A-CDCC768B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6C4F006-C926-7644-83EF-BD1B6BA9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AB252DA-64A8-704D-AA0D-714801CFF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3341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068614D-FF81-B54B-B179-A65BC231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1431E4D-8063-DD4D-A413-91308732C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475A2176-EA7C-9E46-9497-20371B46A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6A389707-5A6E-784D-AE83-E9003B14F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00DDDD53-D3F4-AB47-BA7D-49106083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72F9A4F-3A22-B147-9DC6-F3977AABA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6775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BC18335-02E7-7241-810A-414748AA5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3389E1D-1A0D-0542-AE66-72DE37D5B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A6EA2D7F-7032-1F4B-B8FB-87206E436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B1E72139-0071-3B4B-9B5F-25656DAD0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A956D197-327D-4F48-B706-A6B6E1EFB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2DB8844C-4054-144F-9793-98C2C9699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ADCE9831-7261-1F4A-8FA0-83462F7B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FD404200-3716-4640-9F3A-BE712296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8031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736530A-4049-D94A-B33D-F71A691B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FB9C2996-03EE-3648-9768-6EDEA6200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D1CC0A15-1181-8C40-8ED3-8BC3B9587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50FF1914-470B-CA45-83DB-B8E96E34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438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9A6DB982-511F-3A49-94EF-BA154471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0128B50C-63C3-5A46-9B33-3E8B1B35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27F4DF64-E5E9-AF4D-821A-C47949B9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2728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0B919F-D834-8D4D-A9F7-AE8A1BFE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74F6C94-7C12-7D43-8C55-7EA4EC7DE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002C6A7-C53D-BE43-AB3A-EF05327BD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765C393-70AE-7741-8A47-7733C7ED5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F176572-FFE9-DC45-93C3-C746EA23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D21D99E-36E6-DB43-B4D4-E7B337A9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4054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05165BE-68D7-C640-889F-0E47FA84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E0D1817E-049D-674D-8298-8CAC6FA44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301598C8-8BBA-0548-AAC2-5B2D01CBC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B950DF83-D2A3-A14C-97AC-B8230624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CAFEF00-6F70-6140-AEAA-FE331932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A7DDA03F-E2B1-F941-942D-3699331D5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0627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2B7746FF-70E6-EB4B-AC2C-4212FF6EA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78AD2166-D62F-464E-9130-F1231D121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CA2C658-D0EE-3A41-AD75-D6106C57D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EE52-00D2-7A4A-95B4-795D2D432569}" type="datetimeFigureOut">
              <a:rPr kumimoji="1" lang="zh-TW" altLang="en-US" smtClean="0"/>
              <a:pPr/>
              <a:t>2020/6/29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CD48E208-D57B-AB40-81D8-64F8A0860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FB72135-54E4-DD49-8062-6D093F5DB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79E6-F07C-E34F-9EF3-5F8E92CF6D97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3021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群組 54">
            <a:extLst>
              <a:ext uri="{FF2B5EF4-FFF2-40B4-BE49-F238E27FC236}">
                <a16:creationId xmlns:a16="http://schemas.microsoft.com/office/drawing/2014/main" xmlns="" id="{724B2D30-6DEA-6F47-A7F2-60DDEA2C4BAF}"/>
              </a:ext>
            </a:extLst>
          </p:cNvPr>
          <p:cNvGrpSpPr/>
          <p:nvPr/>
        </p:nvGrpSpPr>
        <p:grpSpPr>
          <a:xfrm>
            <a:off x="2219886" y="526594"/>
            <a:ext cx="6690130" cy="5768952"/>
            <a:chOff x="2219886" y="292349"/>
            <a:chExt cx="6690130" cy="5768952"/>
          </a:xfrm>
        </p:grpSpPr>
        <p:cxnSp>
          <p:nvCxnSpPr>
            <p:cNvPr id="97" name="直線接點 96">
              <a:extLst>
                <a:ext uri="{FF2B5EF4-FFF2-40B4-BE49-F238E27FC236}">
                  <a16:creationId xmlns:a16="http://schemas.microsoft.com/office/drawing/2014/main" xmlns="" id="{C90C7BBD-7CAE-CC4E-9D37-93EDF13ECA73}"/>
                </a:ext>
              </a:extLst>
            </p:cNvPr>
            <p:cNvCxnSpPr>
              <a:cxnSpLocks/>
            </p:cNvCxnSpPr>
            <p:nvPr/>
          </p:nvCxnSpPr>
          <p:spPr>
            <a:xfrm>
              <a:off x="4460950" y="4690246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圓角矩形 55">
              <a:extLst>
                <a:ext uri="{FF2B5EF4-FFF2-40B4-BE49-F238E27FC236}">
                  <a16:creationId xmlns:a16="http://schemas.microsoft.com/office/drawing/2014/main" xmlns="" id="{999BDC5C-C137-3E48-9FBB-3F3ED0E3941B}"/>
                </a:ext>
              </a:extLst>
            </p:cNvPr>
            <p:cNvSpPr/>
            <p:nvPr/>
          </p:nvSpPr>
          <p:spPr>
            <a:xfrm>
              <a:off x="4480563" y="292349"/>
              <a:ext cx="1706680" cy="393451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股東會</a:t>
              </a:r>
            </a:p>
          </p:txBody>
        </p:sp>
        <p:sp>
          <p:nvSpPr>
            <p:cNvPr id="57" name="圓角矩形 56">
              <a:extLst>
                <a:ext uri="{FF2B5EF4-FFF2-40B4-BE49-F238E27FC236}">
                  <a16:creationId xmlns:a16="http://schemas.microsoft.com/office/drawing/2014/main" xmlns="" id="{13A8E64E-0EF1-9A48-8E0E-250AA2AEE8A1}"/>
                </a:ext>
              </a:extLst>
            </p:cNvPr>
            <p:cNvSpPr/>
            <p:nvPr/>
          </p:nvSpPr>
          <p:spPr>
            <a:xfrm>
              <a:off x="2219886" y="1181236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稽核室</a:t>
              </a:r>
            </a:p>
          </p:txBody>
        </p:sp>
        <p:sp>
          <p:nvSpPr>
            <p:cNvPr id="58" name="圓角矩形 57">
              <a:extLst>
                <a:ext uri="{FF2B5EF4-FFF2-40B4-BE49-F238E27FC236}">
                  <a16:creationId xmlns:a16="http://schemas.microsoft.com/office/drawing/2014/main" xmlns="" id="{5E328A1E-B742-064F-8A60-1C50A31D9FDF}"/>
                </a:ext>
              </a:extLst>
            </p:cNvPr>
            <p:cNvSpPr/>
            <p:nvPr/>
          </p:nvSpPr>
          <p:spPr>
            <a:xfrm>
              <a:off x="2219886" y="2160619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總經理室</a:t>
              </a:r>
            </a:p>
          </p:txBody>
        </p:sp>
        <p:sp>
          <p:nvSpPr>
            <p:cNvPr id="60" name="圓角矩形 59">
              <a:extLst>
                <a:ext uri="{FF2B5EF4-FFF2-40B4-BE49-F238E27FC236}">
                  <a16:creationId xmlns:a16="http://schemas.microsoft.com/office/drawing/2014/main" xmlns="" id="{0C97CAFA-239E-1041-BB4D-0AE7E05C9ED2}"/>
                </a:ext>
              </a:extLst>
            </p:cNvPr>
            <p:cNvSpPr/>
            <p:nvPr/>
          </p:nvSpPr>
          <p:spPr>
            <a:xfrm>
              <a:off x="2219886" y="2940133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安衛管理部</a:t>
              </a:r>
            </a:p>
          </p:txBody>
        </p:sp>
        <p:sp>
          <p:nvSpPr>
            <p:cNvPr id="61" name="圓角矩形 60">
              <a:extLst>
                <a:ext uri="{FF2B5EF4-FFF2-40B4-BE49-F238E27FC236}">
                  <a16:creationId xmlns:a16="http://schemas.microsoft.com/office/drawing/2014/main" xmlns="" id="{E9B98BC0-0C6A-4245-9D58-4A1A2021EE45}"/>
                </a:ext>
              </a:extLst>
            </p:cNvPr>
            <p:cNvSpPr/>
            <p:nvPr/>
          </p:nvSpPr>
          <p:spPr>
            <a:xfrm>
              <a:off x="7034281" y="698480"/>
              <a:ext cx="1706680" cy="3324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審計委員會</a:t>
              </a:r>
            </a:p>
          </p:txBody>
        </p:sp>
        <p:sp>
          <p:nvSpPr>
            <p:cNvPr id="62" name="圓角矩形 61">
              <a:extLst>
                <a:ext uri="{FF2B5EF4-FFF2-40B4-BE49-F238E27FC236}">
                  <a16:creationId xmlns:a16="http://schemas.microsoft.com/office/drawing/2014/main" xmlns="" id="{79E684F5-B109-0A4E-8AC1-AB7B07A91E71}"/>
                </a:ext>
              </a:extLst>
            </p:cNvPr>
            <p:cNvSpPr/>
            <p:nvPr/>
          </p:nvSpPr>
          <p:spPr>
            <a:xfrm>
              <a:off x="7034281" y="1137075"/>
              <a:ext cx="1706680" cy="332535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薪酬委員會</a:t>
              </a:r>
            </a:p>
          </p:txBody>
        </p:sp>
        <p:cxnSp>
          <p:nvCxnSpPr>
            <p:cNvPr id="63" name="直線接點 62">
              <a:extLst>
                <a:ext uri="{FF2B5EF4-FFF2-40B4-BE49-F238E27FC236}">
                  <a16:creationId xmlns:a16="http://schemas.microsoft.com/office/drawing/2014/main" xmlns="" id="{10794ADB-991A-2F4F-A6A0-A0A8D95DE044}"/>
                </a:ext>
              </a:extLst>
            </p:cNvPr>
            <p:cNvCxnSpPr>
              <a:stCxn id="56" idx="2"/>
              <a:endCxn id="98" idx="0"/>
            </p:cNvCxnSpPr>
            <p:nvPr/>
          </p:nvCxnSpPr>
          <p:spPr>
            <a:xfrm>
              <a:off x="5333903" y="685800"/>
              <a:ext cx="0" cy="183456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圓角矩形 63">
              <a:extLst>
                <a:ext uri="{FF2B5EF4-FFF2-40B4-BE49-F238E27FC236}">
                  <a16:creationId xmlns:a16="http://schemas.microsoft.com/office/drawing/2014/main" xmlns="" id="{64E8FE6E-DEA3-CC4B-93B1-7CAD198C31D1}"/>
                </a:ext>
              </a:extLst>
            </p:cNvPr>
            <p:cNvSpPr/>
            <p:nvPr/>
          </p:nvSpPr>
          <p:spPr>
            <a:xfrm>
              <a:off x="4480563" y="810509"/>
              <a:ext cx="1706680" cy="393451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董事會</a:t>
              </a:r>
            </a:p>
          </p:txBody>
        </p:sp>
        <p:sp>
          <p:nvSpPr>
            <p:cNvPr id="65" name="圓角矩形 64">
              <a:extLst>
                <a:ext uri="{FF2B5EF4-FFF2-40B4-BE49-F238E27FC236}">
                  <a16:creationId xmlns:a16="http://schemas.microsoft.com/office/drawing/2014/main" xmlns="" id="{F9CBEC47-51F0-024E-A062-8882992D508D}"/>
                </a:ext>
              </a:extLst>
            </p:cNvPr>
            <p:cNvSpPr/>
            <p:nvPr/>
          </p:nvSpPr>
          <p:spPr>
            <a:xfrm>
              <a:off x="4480563" y="1675652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董事長兼執行長</a:t>
              </a:r>
              <a:r>
                <a:rPr kumimoji="1" lang="en-US" altLang="zh-TW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/>
              </a:r>
              <a:br>
                <a:rPr kumimoji="1" lang="en-US" altLang="zh-TW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副董事長兼副執行長</a:t>
              </a:r>
            </a:p>
          </p:txBody>
        </p:sp>
        <p:cxnSp>
          <p:nvCxnSpPr>
            <p:cNvPr id="66" name="直線接點 65">
              <a:extLst>
                <a:ext uri="{FF2B5EF4-FFF2-40B4-BE49-F238E27FC236}">
                  <a16:creationId xmlns:a16="http://schemas.microsoft.com/office/drawing/2014/main" xmlns="" id="{AE8F358F-FE1C-BA45-A31A-8D220294FBD6}"/>
                </a:ext>
              </a:extLst>
            </p:cNvPr>
            <p:cNvCxnSpPr>
              <a:cxnSpLocks/>
              <a:endCxn id="57" idx="3"/>
            </p:cNvCxnSpPr>
            <p:nvPr/>
          </p:nvCxnSpPr>
          <p:spPr>
            <a:xfrm flipH="1">
              <a:off x="3926566" y="1431141"/>
              <a:ext cx="139977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接點 66">
              <a:extLst>
                <a:ext uri="{FF2B5EF4-FFF2-40B4-BE49-F238E27FC236}">
                  <a16:creationId xmlns:a16="http://schemas.microsoft.com/office/drawing/2014/main" xmlns="" id="{723A5748-774B-E546-B815-9ED26C1E9440}"/>
                </a:ext>
              </a:extLst>
            </p:cNvPr>
            <p:cNvCxnSpPr/>
            <p:nvPr/>
          </p:nvCxnSpPr>
          <p:spPr>
            <a:xfrm flipH="1">
              <a:off x="6788990" y="832448"/>
              <a:ext cx="25159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xmlns="" id="{B0250677-361E-144B-886E-A066935DE655}"/>
                </a:ext>
              </a:extLst>
            </p:cNvPr>
            <p:cNvCxnSpPr>
              <a:cxnSpLocks/>
              <a:stCxn id="62" idx="1"/>
            </p:cNvCxnSpPr>
            <p:nvPr/>
          </p:nvCxnSpPr>
          <p:spPr>
            <a:xfrm flipH="1">
              <a:off x="6788990" y="1303343"/>
              <a:ext cx="245291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直線接點 68">
              <a:extLst>
                <a:ext uri="{FF2B5EF4-FFF2-40B4-BE49-F238E27FC236}">
                  <a16:creationId xmlns:a16="http://schemas.microsoft.com/office/drawing/2014/main" xmlns="" id="{978DAF2E-6F57-774E-A778-22832018EBA9}"/>
                </a:ext>
              </a:extLst>
            </p:cNvPr>
            <p:cNvCxnSpPr/>
            <p:nvPr/>
          </p:nvCxnSpPr>
          <p:spPr>
            <a:xfrm>
              <a:off x="6788990" y="832448"/>
              <a:ext cx="0" cy="47089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直線接點 69">
              <a:extLst>
                <a:ext uri="{FF2B5EF4-FFF2-40B4-BE49-F238E27FC236}">
                  <a16:creationId xmlns:a16="http://schemas.microsoft.com/office/drawing/2014/main" xmlns="" id="{FAF9FEF1-63BC-6442-B3B5-2708F173D1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7243" y="1030890"/>
              <a:ext cx="60174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圓角矩形 70">
              <a:extLst>
                <a:ext uri="{FF2B5EF4-FFF2-40B4-BE49-F238E27FC236}">
                  <a16:creationId xmlns:a16="http://schemas.microsoft.com/office/drawing/2014/main" xmlns="" id="{98B1FB07-CDBA-A545-BA4D-099D17C50532}"/>
                </a:ext>
              </a:extLst>
            </p:cNvPr>
            <p:cNvSpPr/>
            <p:nvPr/>
          </p:nvSpPr>
          <p:spPr>
            <a:xfrm>
              <a:off x="7040583" y="3127125"/>
              <a:ext cx="1706680" cy="3324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竹南分公司</a:t>
              </a:r>
            </a:p>
          </p:txBody>
        </p:sp>
        <p:sp>
          <p:nvSpPr>
            <p:cNvPr id="72" name="圓角矩形 71">
              <a:extLst>
                <a:ext uri="{FF2B5EF4-FFF2-40B4-BE49-F238E27FC236}">
                  <a16:creationId xmlns:a16="http://schemas.microsoft.com/office/drawing/2014/main" xmlns="" id="{56F3B628-CD0F-E142-8125-9054308D1F8E}"/>
                </a:ext>
              </a:extLst>
            </p:cNvPr>
            <p:cNvSpPr/>
            <p:nvPr/>
          </p:nvSpPr>
          <p:spPr>
            <a:xfrm>
              <a:off x="7046885" y="3581155"/>
              <a:ext cx="1706680" cy="332535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宜蘭分公司</a:t>
              </a:r>
            </a:p>
          </p:txBody>
        </p:sp>
        <p:cxnSp>
          <p:nvCxnSpPr>
            <p:cNvPr id="73" name="直線接點 72">
              <a:extLst>
                <a:ext uri="{FF2B5EF4-FFF2-40B4-BE49-F238E27FC236}">
                  <a16:creationId xmlns:a16="http://schemas.microsoft.com/office/drawing/2014/main" xmlns="" id="{B78E5097-C903-174F-87F6-5D655ACD83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1129" y="4677356"/>
              <a:ext cx="6087412" cy="1812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接點 73">
              <a:extLst>
                <a:ext uri="{FF2B5EF4-FFF2-40B4-BE49-F238E27FC236}">
                  <a16:creationId xmlns:a16="http://schemas.microsoft.com/office/drawing/2014/main" xmlns="" id="{BAE7696A-D345-CA45-B5C9-9738A79D9B38}"/>
                </a:ext>
              </a:extLst>
            </p:cNvPr>
            <p:cNvCxnSpPr>
              <a:cxnSpLocks/>
            </p:cNvCxnSpPr>
            <p:nvPr/>
          </p:nvCxnSpPr>
          <p:spPr>
            <a:xfrm>
              <a:off x="8758541" y="4686943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xmlns="" id="{D585B394-7D49-D044-BB78-7553CA1D9C4E}"/>
                </a:ext>
              </a:extLst>
            </p:cNvPr>
            <p:cNvCxnSpPr>
              <a:cxnSpLocks/>
            </p:cNvCxnSpPr>
            <p:nvPr/>
          </p:nvCxnSpPr>
          <p:spPr>
            <a:xfrm>
              <a:off x="7834302" y="4690246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接點 75">
              <a:extLst>
                <a:ext uri="{FF2B5EF4-FFF2-40B4-BE49-F238E27FC236}">
                  <a16:creationId xmlns:a16="http://schemas.microsoft.com/office/drawing/2014/main" xmlns="" id="{FADD901C-034E-8B46-8142-819FE7E0F89D}"/>
                </a:ext>
              </a:extLst>
            </p:cNvPr>
            <p:cNvCxnSpPr>
              <a:cxnSpLocks/>
            </p:cNvCxnSpPr>
            <p:nvPr/>
          </p:nvCxnSpPr>
          <p:spPr>
            <a:xfrm>
              <a:off x="6974368" y="4695290"/>
              <a:ext cx="0" cy="38918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接點 76">
              <a:extLst>
                <a:ext uri="{FF2B5EF4-FFF2-40B4-BE49-F238E27FC236}">
                  <a16:creationId xmlns:a16="http://schemas.microsoft.com/office/drawing/2014/main" xmlns="" id="{D726315B-5C71-3F47-BC7F-554AE184F6A5}"/>
                </a:ext>
              </a:extLst>
            </p:cNvPr>
            <p:cNvCxnSpPr>
              <a:cxnSpLocks/>
            </p:cNvCxnSpPr>
            <p:nvPr/>
          </p:nvCxnSpPr>
          <p:spPr>
            <a:xfrm>
              <a:off x="6176874" y="4695290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接點 77">
              <a:extLst>
                <a:ext uri="{FF2B5EF4-FFF2-40B4-BE49-F238E27FC236}">
                  <a16:creationId xmlns:a16="http://schemas.microsoft.com/office/drawing/2014/main" xmlns="" id="{06DE54E5-9559-0342-800B-D70E09B45B3C}"/>
                </a:ext>
              </a:extLst>
            </p:cNvPr>
            <p:cNvCxnSpPr>
              <a:cxnSpLocks/>
            </p:cNvCxnSpPr>
            <p:nvPr/>
          </p:nvCxnSpPr>
          <p:spPr>
            <a:xfrm>
              <a:off x="5326342" y="2750830"/>
              <a:ext cx="7561" cy="2299872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接點 78">
              <a:extLst>
                <a:ext uri="{FF2B5EF4-FFF2-40B4-BE49-F238E27FC236}">
                  <a16:creationId xmlns:a16="http://schemas.microsoft.com/office/drawing/2014/main" xmlns="" id="{02CF4A13-E058-C847-8BE6-A9267E837F7B}"/>
                </a:ext>
              </a:extLst>
            </p:cNvPr>
            <p:cNvCxnSpPr>
              <a:cxnSpLocks/>
            </p:cNvCxnSpPr>
            <p:nvPr/>
          </p:nvCxnSpPr>
          <p:spPr>
            <a:xfrm>
              <a:off x="3629426" y="4695476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直線接點 79">
              <a:extLst>
                <a:ext uri="{FF2B5EF4-FFF2-40B4-BE49-F238E27FC236}">
                  <a16:creationId xmlns:a16="http://schemas.microsoft.com/office/drawing/2014/main" xmlns="" id="{D4D6ABB8-7DE2-EE45-9AF6-F05C1D253B13}"/>
                </a:ext>
              </a:extLst>
            </p:cNvPr>
            <p:cNvCxnSpPr>
              <a:cxnSpLocks/>
            </p:cNvCxnSpPr>
            <p:nvPr/>
          </p:nvCxnSpPr>
          <p:spPr>
            <a:xfrm>
              <a:off x="2671129" y="4690246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接點 81">
              <a:extLst>
                <a:ext uri="{FF2B5EF4-FFF2-40B4-BE49-F238E27FC236}">
                  <a16:creationId xmlns:a16="http://schemas.microsoft.com/office/drawing/2014/main" xmlns="" id="{7952A6A1-3ED1-DA4E-8226-496E5519AA4B}"/>
                </a:ext>
              </a:extLst>
            </p:cNvPr>
            <p:cNvCxnSpPr>
              <a:cxnSpLocks/>
            </p:cNvCxnSpPr>
            <p:nvPr/>
          </p:nvCxnSpPr>
          <p:spPr>
            <a:xfrm>
              <a:off x="3921641" y="2401830"/>
              <a:ext cx="251592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接點 82">
              <a:extLst>
                <a:ext uri="{FF2B5EF4-FFF2-40B4-BE49-F238E27FC236}">
                  <a16:creationId xmlns:a16="http://schemas.microsoft.com/office/drawing/2014/main" xmlns="" id="{B7529EDE-281B-9045-AA96-8F801F9B1A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3234" y="2401831"/>
              <a:ext cx="0" cy="80719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xmlns="" id="{13C15439-04B3-684E-9E4B-2C132C7AB589}"/>
                </a:ext>
              </a:extLst>
            </p:cNvPr>
            <p:cNvCxnSpPr/>
            <p:nvPr/>
          </p:nvCxnSpPr>
          <p:spPr>
            <a:xfrm rot="10800000" flipH="1">
              <a:off x="3934039" y="3209026"/>
              <a:ext cx="25159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接點 84">
              <a:extLst>
                <a:ext uri="{FF2B5EF4-FFF2-40B4-BE49-F238E27FC236}">
                  <a16:creationId xmlns:a16="http://schemas.microsoft.com/office/drawing/2014/main" xmlns="" id="{92B0F719-724F-9249-9894-856DA5581AD2}"/>
                </a:ext>
              </a:extLst>
            </p:cNvPr>
            <p:cNvCxnSpPr>
              <a:cxnSpLocks/>
            </p:cNvCxnSpPr>
            <p:nvPr/>
          </p:nvCxnSpPr>
          <p:spPr>
            <a:xfrm>
              <a:off x="5333903" y="3308782"/>
              <a:ext cx="170037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接點 85">
              <a:extLst>
                <a:ext uri="{FF2B5EF4-FFF2-40B4-BE49-F238E27FC236}">
                  <a16:creationId xmlns:a16="http://schemas.microsoft.com/office/drawing/2014/main" xmlns="" id="{52EC4C75-6D2B-E042-8B99-AC9BC5FC7874}"/>
                </a:ext>
              </a:extLst>
            </p:cNvPr>
            <p:cNvCxnSpPr>
              <a:cxnSpLocks/>
            </p:cNvCxnSpPr>
            <p:nvPr/>
          </p:nvCxnSpPr>
          <p:spPr>
            <a:xfrm>
              <a:off x="5333903" y="3746527"/>
              <a:ext cx="170037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圓角矩形 87">
              <a:extLst>
                <a:ext uri="{FF2B5EF4-FFF2-40B4-BE49-F238E27FC236}">
                  <a16:creationId xmlns:a16="http://schemas.microsoft.com/office/drawing/2014/main" xmlns="" id="{61C656C6-B298-6449-9DC6-B7C7D30EA334}"/>
                </a:ext>
              </a:extLst>
            </p:cNvPr>
            <p:cNvSpPr/>
            <p:nvPr/>
          </p:nvSpPr>
          <p:spPr>
            <a:xfrm>
              <a:off x="3376739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行政處</a:t>
              </a:r>
            </a:p>
          </p:txBody>
        </p:sp>
        <p:sp>
          <p:nvSpPr>
            <p:cNvPr id="89" name="圓角矩形 88">
              <a:extLst>
                <a:ext uri="{FF2B5EF4-FFF2-40B4-BE49-F238E27FC236}">
                  <a16:creationId xmlns:a16="http://schemas.microsoft.com/office/drawing/2014/main" xmlns="" id="{9D1F3848-08B5-7544-93B0-F0B80622546B}"/>
                </a:ext>
              </a:extLst>
            </p:cNvPr>
            <p:cNvSpPr/>
            <p:nvPr/>
          </p:nvSpPr>
          <p:spPr>
            <a:xfrm>
              <a:off x="5053661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採購處</a:t>
              </a:r>
            </a:p>
          </p:txBody>
        </p:sp>
        <p:sp>
          <p:nvSpPr>
            <p:cNvPr id="90" name="圓角矩形 89">
              <a:extLst>
                <a:ext uri="{FF2B5EF4-FFF2-40B4-BE49-F238E27FC236}">
                  <a16:creationId xmlns:a16="http://schemas.microsoft.com/office/drawing/2014/main" xmlns="" id="{AAEF6C20-ECF1-A649-B17C-6AEEA7790E54}"/>
                </a:ext>
              </a:extLst>
            </p:cNvPr>
            <p:cNvSpPr/>
            <p:nvPr/>
          </p:nvSpPr>
          <p:spPr>
            <a:xfrm>
              <a:off x="5899679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研發處</a:t>
              </a:r>
            </a:p>
          </p:txBody>
        </p:sp>
        <p:sp>
          <p:nvSpPr>
            <p:cNvPr id="91" name="圓角矩形 90">
              <a:extLst>
                <a:ext uri="{FF2B5EF4-FFF2-40B4-BE49-F238E27FC236}">
                  <a16:creationId xmlns:a16="http://schemas.microsoft.com/office/drawing/2014/main" xmlns="" id="{47C6B536-19FA-0746-868E-B43DF4426055}"/>
                </a:ext>
              </a:extLst>
            </p:cNvPr>
            <p:cNvSpPr/>
            <p:nvPr/>
          </p:nvSpPr>
          <p:spPr>
            <a:xfrm>
              <a:off x="6713764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製造處</a:t>
              </a:r>
            </a:p>
          </p:txBody>
        </p:sp>
        <p:sp>
          <p:nvSpPr>
            <p:cNvPr id="92" name="圓角矩形 91">
              <a:extLst>
                <a:ext uri="{FF2B5EF4-FFF2-40B4-BE49-F238E27FC236}">
                  <a16:creationId xmlns:a16="http://schemas.microsoft.com/office/drawing/2014/main" xmlns="" id="{7ADFD7E0-9225-4E42-BEF7-2213CCCE5BC7}"/>
                </a:ext>
              </a:extLst>
            </p:cNvPr>
            <p:cNvSpPr/>
            <p:nvPr/>
          </p:nvSpPr>
          <p:spPr>
            <a:xfrm>
              <a:off x="7581639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品保處</a:t>
              </a:r>
            </a:p>
          </p:txBody>
        </p:sp>
        <p:sp>
          <p:nvSpPr>
            <p:cNvPr id="93" name="圓角矩形 92">
              <a:extLst>
                <a:ext uri="{FF2B5EF4-FFF2-40B4-BE49-F238E27FC236}">
                  <a16:creationId xmlns:a16="http://schemas.microsoft.com/office/drawing/2014/main" xmlns="" id="{EBEC7DB3-18E5-4349-8AC3-D9F00A92EE57}"/>
                </a:ext>
              </a:extLst>
            </p:cNvPr>
            <p:cNvSpPr/>
            <p:nvPr/>
          </p:nvSpPr>
          <p:spPr>
            <a:xfrm>
              <a:off x="8404689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財會處</a:t>
              </a:r>
              <a:endParaRPr kumimoji="1"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4" name="圓角矩形 93">
              <a:extLst>
                <a:ext uri="{FF2B5EF4-FFF2-40B4-BE49-F238E27FC236}">
                  <a16:creationId xmlns:a16="http://schemas.microsoft.com/office/drawing/2014/main" xmlns="" id="{D6D092C5-787A-4D49-A9C2-260C4D14928A}"/>
                </a:ext>
              </a:extLst>
            </p:cNvPr>
            <p:cNvSpPr/>
            <p:nvPr/>
          </p:nvSpPr>
          <p:spPr>
            <a:xfrm>
              <a:off x="4199789" y="5050702"/>
              <a:ext cx="505327" cy="1010599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行銷處</a:t>
              </a:r>
            </a:p>
          </p:txBody>
        </p:sp>
        <p:sp>
          <p:nvSpPr>
            <p:cNvPr id="95" name="圓角矩形 94">
              <a:extLst>
                <a:ext uri="{FF2B5EF4-FFF2-40B4-BE49-F238E27FC236}">
                  <a16:creationId xmlns:a16="http://schemas.microsoft.com/office/drawing/2014/main" xmlns="" id="{77B6D43B-9654-2C4C-B19C-10AD4D665D8B}"/>
                </a:ext>
              </a:extLst>
            </p:cNvPr>
            <p:cNvSpPr/>
            <p:nvPr/>
          </p:nvSpPr>
          <p:spPr>
            <a:xfrm>
              <a:off x="7034280" y="4059023"/>
              <a:ext cx="1706680" cy="332535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旭鑫分公司</a:t>
              </a:r>
            </a:p>
          </p:txBody>
        </p:sp>
        <p:cxnSp>
          <p:nvCxnSpPr>
            <p:cNvPr id="96" name="直線接點 95">
              <a:extLst>
                <a:ext uri="{FF2B5EF4-FFF2-40B4-BE49-F238E27FC236}">
                  <a16:creationId xmlns:a16="http://schemas.microsoft.com/office/drawing/2014/main" xmlns="" id="{2D6B390C-A984-E441-A06B-9BEF847FCBF1}"/>
                </a:ext>
              </a:extLst>
            </p:cNvPr>
            <p:cNvCxnSpPr>
              <a:cxnSpLocks/>
            </p:cNvCxnSpPr>
            <p:nvPr/>
          </p:nvCxnSpPr>
          <p:spPr>
            <a:xfrm>
              <a:off x="5321298" y="4224395"/>
              <a:ext cx="170037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圓角矩形 97">
              <a:extLst>
                <a:ext uri="{FF2B5EF4-FFF2-40B4-BE49-F238E27FC236}">
                  <a16:creationId xmlns:a16="http://schemas.microsoft.com/office/drawing/2014/main" xmlns="" id="{F775EC4D-D371-4E48-B99C-EA9B1416289A}"/>
                </a:ext>
              </a:extLst>
            </p:cNvPr>
            <p:cNvSpPr/>
            <p:nvPr/>
          </p:nvSpPr>
          <p:spPr>
            <a:xfrm>
              <a:off x="4480563" y="2520361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zh-TW" altLang="en-US" sz="12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總經理</a:t>
              </a:r>
            </a:p>
          </p:txBody>
        </p:sp>
      </p:grpSp>
      <p:sp>
        <p:nvSpPr>
          <p:cNvPr id="100" name="圓角矩形 99">
            <a:extLst>
              <a:ext uri="{FF2B5EF4-FFF2-40B4-BE49-F238E27FC236}">
                <a16:creationId xmlns:a16="http://schemas.microsoft.com/office/drawing/2014/main" xmlns="" id="{EBEC7DB3-18E5-4349-8AC3-D9F00A92EE57}"/>
              </a:ext>
            </a:extLst>
          </p:cNvPr>
          <p:cNvSpPr/>
          <p:nvPr/>
        </p:nvSpPr>
        <p:spPr>
          <a:xfrm>
            <a:off x="2523644" y="5293907"/>
            <a:ext cx="505327" cy="1010599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accent5">
                  <a:lumMod val="75000"/>
                </a:schemeClr>
              </a:gs>
              <a:gs pos="100000">
                <a:schemeClr val="accent1"/>
              </a:gs>
            </a:gsLst>
          </a:gradFill>
          <a:effectLst>
            <a:glow>
              <a:schemeClr val="accent1"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317500" endPos="0" dist="50800" dir="5400000" sy="-100000" algn="bl" rotWithShape="0"/>
            <a:softEdge rad="0"/>
          </a:effectLst>
          <a:scene3d>
            <a:camera prst="orthographicFront"/>
            <a:lightRig rig="threePt" dir="t"/>
          </a:scene3d>
          <a:sp3d contourW="12700" prstMaterial="flat">
            <a:bevelT w="165100" prst="coolSlant"/>
            <a:bevelB w="114300" prst="artDeco"/>
            <a:contourClr>
              <a:schemeClr val="bg1">
                <a:lumMod val="95000"/>
              </a:schemeClr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資訊處</a:t>
            </a:r>
            <a:endParaRPr kumimoji="1" lang="zh-TW" alt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106" name="直線接點 105">
            <a:extLst>
              <a:ext uri="{FF2B5EF4-FFF2-40B4-BE49-F238E27FC236}">
                <a16:creationId xmlns:a16="http://schemas.microsoft.com/office/drawing/2014/main" xmlns="" id="{37531FE3-259F-034A-A73D-B6F4D9DFBEBD}"/>
              </a:ext>
            </a:extLst>
          </p:cNvPr>
          <p:cNvCxnSpPr>
            <a:cxnSpLocks/>
          </p:cNvCxnSpPr>
          <p:nvPr/>
        </p:nvCxnSpPr>
        <p:spPr>
          <a:xfrm>
            <a:off x="4173234" y="2993584"/>
            <a:ext cx="30732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587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xmlns="" id="{876DC769-5CEB-5543-8C02-958882156253}"/>
              </a:ext>
            </a:extLst>
          </p:cNvPr>
          <p:cNvGrpSpPr/>
          <p:nvPr/>
        </p:nvGrpSpPr>
        <p:grpSpPr>
          <a:xfrm>
            <a:off x="2219885" y="292349"/>
            <a:ext cx="6643087" cy="6368306"/>
            <a:chOff x="2219885" y="292349"/>
            <a:chExt cx="6643087" cy="6368306"/>
          </a:xfrm>
        </p:grpSpPr>
        <p:sp>
          <p:nvSpPr>
            <p:cNvPr id="5" name="圓角矩形 4">
              <a:extLst>
                <a:ext uri="{FF2B5EF4-FFF2-40B4-BE49-F238E27FC236}">
                  <a16:creationId xmlns:a16="http://schemas.microsoft.com/office/drawing/2014/main" xmlns="" id="{94C8DCFE-54B4-FA48-BB59-5382E1599E23}"/>
                </a:ext>
              </a:extLst>
            </p:cNvPr>
            <p:cNvSpPr/>
            <p:nvPr/>
          </p:nvSpPr>
          <p:spPr>
            <a:xfrm>
              <a:off x="4480562" y="292349"/>
              <a:ext cx="1706680" cy="393451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Shareholders' Meeting 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圓角矩形 5">
              <a:extLst>
                <a:ext uri="{FF2B5EF4-FFF2-40B4-BE49-F238E27FC236}">
                  <a16:creationId xmlns:a16="http://schemas.microsoft.com/office/drawing/2014/main" xmlns="" id="{F6A6B238-716E-E748-87C6-B5A041FE14D6}"/>
                </a:ext>
              </a:extLst>
            </p:cNvPr>
            <p:cNvSpPr/>
            <p:nvPr/>
          </p:nvSpPr>
          <p:spPr>
            <a:xfrm>
              <a:off x="4480562" y="2589100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President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7" name="圓角矩形 6">
              <a:extLst>
                <a:ext uri="{FF2B5EF4-FFF2-40B4-BE49-F238E27FC236}">
                  <a16:creationId xmlns:a16="http://schemas.microsoft.com/office/drawing/2014/main" xmlns="" id="{3AB9F74F-1051-8741-9C25-CBEE3CFDC836}"/>
                </a:ext>
              </a:extLst>
            </p:cNvPr>
            <p:cNvSpPr/>
            <p:nvPr/>
          </p:nvSpPr>
          <p:spPr>
            <a:xfrm>
              <a:off x="2219885" y="1181236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Audit </a:t>
              </a:r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Office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8" name="圓角矩形 7">
              <a:extLst>
                <a:ext uri="{FF2B5EF4-FFF2-40B4-BE49-F238E27FC236}">
                  <a16:creationId xmlns:a16="http://schemas.microsoft.com/office/drawing/2014/main" xmlns="" id="{853F7543-E204-F84F-8DD6-759F263E4F1A}"/>
                </a:ext>
              </a:extLst>
            </p:cNvPr>
            <p:cNvSpPr/>
            <p:nvPr/>
          </p:nvSpPr>
          <p:spPr>
            <a:xfrm>
              <a:off x="2219885" y="2158276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President's Office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0" name="圓角矩形 9">
              <a:extLst>
                <a:ext uri="{FF2B5EF4-FFF2-40B4-BE49-F238E27FC236}">
                  <a16:creationId xmlns:a16="http://schemas.microsoft.com/office/drawing/2014/main" xmlns="" id="{23719106-6FDB-B34B-8255-2A4C648340A2}"/>
                </a:ext>
              </a:extLst>
            </p:cNvPr>
            <p:cNvSpPr/>
            <p:nvPr/>
          </p:nvSpPr>
          <p:spPr>
            <a:xfrm>
              <a:off x="2219885" y="3170880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Safety and Health Department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1" name="圓角矩形 10">
              <a:extLst>
                <a:ext uri="{FF2B5EF4-FFF2-40B4-BE49-F238E27FC236}">
                  <a16:creationId xmlns:a16="http://schemas.microsoft.com/office/drawing/2014/main" xmlns="" id="{EE7D0288-37D0-7947-8CAD-77A099267348}"/>
                </a:ext>
              </a:extLst>
            </p:cNvPr>
            <p:cNvSpPr/>
            <p:nvPr/>
          </p:nvSpPr>
          <p:spPr>
            <a:xfrm>
              <a:off x="7034280" y="698480"/>
              <a:ext cx="1828692" cy="3324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Audit Committee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2" name="圓角矩形 11">
              <a:extLst>
                <a:ext uri="{FF2B5EF4-FFF2-40B4-BE49-F238E27FC236}">
                  <a16:creationId xmlns:a16="http://schemas.microsoft.com/office/drawing/2014/main" xmlns="" id="{EA7AF408-CDC2-1141-A797-0C92085A9DF9}"/>
                </a:ext>
              </a:extLst>
            </p:cNvPr>
            <p:cNvSpPr/>
            <p:nvPr/>
          </p:nvSpPr>
          <p:spPr>
            <a:xfrm>
              <a:off x="7034280" y="1137075"/>
              <a:ext cx="1828692" cy="332535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Remuneration Committee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xmlns="" id="{25DF66B4-0AA6-FD42-A291-CF7DE2B0CF67}"/>
                </a:ext>
              </a:extLst>
            </p:cNvPr>
            <p:cNvCxnSpPr>
              <a:stCxn id="5" idx="2"/>
              <a:endCxn id="6" idx="0"/>
            </p:cNvCxnSpPr>
            <p:nvPr/>
          </p:nvCxnSpPr>
          <p:spPr>
            <a:xfrm>
              <a:off x="5333902" y="685800"/>
              <a:ext cx="0" cy="19033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圓角矩形 13">
              <a:extLst>
                <a:ext uri="{FF2B5EF4-FFF2-40B4-BE49-F238E27FC236}">
                  <a16:creationId xmlns:a16="http://schemas.microsoft.com/office/drawing/2014/main" xmlns="" id="{7C719E5C-B586-F44B-8EDB-53DA92A75301}"/>
                </a:ext>
              </a:extLst>
            </p:cNvPr>
            <p:cNvSpPr/>
            <p:nvPr/>
          </p:nvSpPr>
          <p:spPr>
            <a:xfrm>
              <a:off x="4480562" y="810509"/>
              <a:ext cx="1706680" cy="393451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Board of Directors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5" name="圓角矩形 14">
              <a:extLst>
                <a:ext uri="{FF2B5EF4-FFF2-40B4-BE49-F238E27FC236}">
                  <a16:creationId xmlns:a16="http://schemas.microsoft.com/office/drawing/2014/main" xmlns="" id="{678E2E69-77E5-824F-9C73-FE5C94B1DAC4}"/>
                </a:ext>
              </a:extLst>
            </p:cNvPr>
            <p:cNvSpPr/>
            <p:nvPr/>
          </p:nvSpPr>
          <p:spPr>
            <a:xfrm>
              <a:off x="4480562" y="1582807"/>
              <a:ext cx="1706680" cy="4998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9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Chairman</a:t>
              </a:r>
              <a:r>
                <a:rPr kumimoji="1" lang="zh-TW" altLang="en-US" sz="9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</a:t>
              </a:r>
              <a:r>
                <a:rPr kumimoji="1" lang="en-US" altLang="zh-TW" sz="9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&amp;</a:t>
              </a:r>
              <a:r>
                <a:rPr kumimoji="1" lang="zh-TW" altLang="en-US" sz="9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</a:t>
              </a:r>
              <a:r>
                <a:rPr kumimoji="1" lang="en-US" altLang="zh-TW" sz="90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</a:t>
              </a:r>
              <a:r>
                <a:rPr kumimoji="1" lang="en-US" altLang="zh-TW" sz="9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CEO </a:t>
              </a:r>
              <a:endParaRPr kumimoji="1" lang="en-US" altLang="zh-TW" sz="9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r>
                <a:rPr kumimoji="1" lang="en-US" altLang="zh-TW" sz="82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Vice Chairman</a:t>
              </a:r>
              <a:r>
                <a:rPr kumimoji="1" lang="zh-TW" altLang="en-US" sz="82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</a:t>
              </a:r>
              <a:r>
                <a:rPr kumimoji="1" lang="en-US" altLang="zh-TW" sz="82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&amp;</a:t>
              </a:r>
              <a:r>
                <a:rPr kumimoji="1" lang="zh-TW" altLang="en-US" sz="82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 </a:t>
              </a:r>
              <a:r>
                <a:rPr kumimoji="1" lang="en-US" altLang="zh-TW" sz="820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Deputy </a:t>
              </a:r>
              <a:r>
                <a:rPr kumimoji="1" lang="en-US" altLang="zh-TW" sz="82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CEO</a:t>
              </a:r>
              <a:endParaRPr kumimoji="1" lang="zh-TW" altLang="en-US" sz="82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xmlns="" id="{877A68B8-D26A-6D40-8604-2C0A2E60EFF6}"/>
                </a:ext>
              </a:extLst>
            </p:cNvPr>
            <p:cNvCxnSpPr>
              <a:cxnSpLocks/>
              <a:endCxn id="7" idx="3"/>
            </p:cNvCxnSpPr>
            <p:nvPr/>
          </p:nvCxnSpPr>
          <p:spPr>
            <a:xfrm flipH="1">
              <a:off x="3926565" y="1431141"/>
              <a:ext cx="139977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xmlns="" id="{AB378634-7301-CD45-AB60-7D9BE7EB95DA}"/>
                </a:ext>
              </a:extLst>
            </p:cNvPr>
            <p:cNvCxnSpPr/>
            <p:nvPr/>
          </p:nvCxnSpPr>
          <p:spPr>
            <a:xfrm flipH="1">
              <a:off x="6788989" y="832448"/>
              <a:ext cx="25159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xmlns="" id="{0A0D8D4A-5C99-7040-84BE-2C42A034E5D6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>
              <a:off x="6788990" y="1303343"/>
              <a:ext cx="24529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xmlns="" id="{2501D5AC-736D-0B45-9424-819585D137D5}"/>
                </a:ext>
              </a:extLst>
            </p:cNvPr>
            <p:cNvCxnSpPr/>
            <p:nvPr/>
          </p:nvCxnSpPr>
          <p:spPr>
            <a:xfrm>
              <a:off x="6788989" y="832448"/>
              <a:ext cx="0" cy="47089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xmlns="" id="{34D6CD72-3D4C-7D4D-8124-688D95DCF4E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87242" y="1030890"/>
              <a:ext cx="601747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xmlns="" id="{1720B13C-DFA1-BA4D-A937-EF69F30A0C2E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>
              <a:off x="5333902" y="3088910"/>
              <a:ext cx="0" cy="155179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圓角矩形 21">
              <a:extLst>
                <a:ext uri="{FF2B5EF4-FFF2-40B4-BE49-F238E27FC236}">
                  <a16:creationId xmlns:a16="http://schemas.microsoft.com/office/drawing/2014/main" xmlns="" id="{220A38FB-2100-DA4B-B3DB-6E364639695B}"/>
                </a:ext>
              </a:extLst>
            </p:cNvPr>
            <p:cNvSpPr/>
            <p:nvPr/>
          </p:nvSpPr>
          <p:spPr>
            <a:xfrm>
              <a:off x="7040582" y="3096803"/>
              <a:ext cx="1706680" cy="33241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Chunan</a:t>
              </a:r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Branch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3" name="圓角矩形 22">
              <a:extLst>
                <a:ext uri="{FF2B5EF4-FFF2-40B4-BE49-F238E27FC236}">
                  <a16:creationId xmlns:a16="http://schemas.microsoft.com/office/drawing/2014/main" xmlns="" id="{62F70093-DE7A-014E-8447-23556D7ABF71}"/>
                </a:ext>
              </a:extLst>
            </p:cNvPr>
            <p:cNvSpPr/>
            <p:nvPr/>
          </p:nvSpPr>
          <p:spPr>
            <a:xfrm>
              <a:off x="7046884" y="3550833"/>
              <a:ext cx="1706680" cy="332535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Yilan</a:t>
              </a:r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Branch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4" name="圓角矩形 23">
              <a:extLst>
                <a:ext uri="{FF2B5EF4-FFF2-40B4-BE49-F238E27FC236}">
                  <a16:creationId xmlns:a16="http://schemas.microsoft.com/office/drawing/2014/main" xmlns="" id="{971699A3-7D42-D34C-A53E-C637A4F016F3}"/>
                </a:ext>
              </a:extLst>
            </p:cNvPr>
            <p:cNvSpPr/>
            <p:nvPr/>
          </p:nvSpPr>
          <p:spPr>
            <a:xfrm>
              <a:off x="7472597" y="4986971"/>
              <a:ext cx="488456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5" name="圓角矩形 24">
              <a:extLst>
                <a:ext uri="{FF2B5EF4-FFF2-40B4-BE49-F238E27FC236}">
                  <a16:creationId xmlns:a16="http://schemas.microsoft.com/office/drawing/2014/main" xmlns="" id="{4A5A08B1-E6B3-C345-88B4-7376336AC359}"/>
                </a:ext>
              </a:extLst>
            </p:cNvPr>
            <p:cNvSpPr/>
            <p:nvPr/>
          </p:nvSpPr>
          <p:spPr>
            <a:xfrm>
              <a:off x="3428711" y="4986970"/>
              <a:ext cx="505327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6" name="圓角矩形 25">
              <a:extLst>
                <a:ext uri="{FF2B5EF4-FFF2-40B4-BE49-F238E27FC236}">
                  <a16:creationId xmlns:a16="http://schemas.microsoft.com/office/drawing/2014/main" xmlns="" id="{6360336D-81A9-DB4F-8B87-8F217FE9C200}"/>
                </a:ext>
              </a:extLst>
            </p:cNvPr>
            <p:cNvSpPr/>
            <p:nvPr/>
          </p:nvSpPr>
          <p:spPr>
            <a:xfrm>
              <a:off x="4251761" y="4986969"/>
              <a:ext cx="505327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7" name="圓角矩形 26">
              <a:extLst>
                <a:ext uri="{FF2B5EF4-FFF2-40B4-BE49-F238E27FC236}">
                  <a16:creationId xmlns:a16="http://schemas.microsoft.com/office/drawing/2014/main" xmlns="" id="{2BB31F61-0D99-A547-9C28-415B917DA505}"/>
                </a:ext>
              </a:extLst>
            </p:cNvPr>
            <p:cNvSpPr/>
            <p:nvPr/>
          </p:nvSpPr>
          <p:spPr>
            <a:xfrm>
              <a:off x="5082762" y="4986968"/>
              <a:ext cx="505327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8" name="圓角矩形 27">
              <a:extLst>
                <a:ext uri="{FF2B5EF4-FFF2-40B4-BE49-F238E27FC236}">
                  <a16:creationId xmlns:a16="http://schemas.microsoft.com/office/drawing/2014/main" xmlns="" id="{E4EED0DD-4E91-B54A-B6AE-B815DE2D4FE5}"/>
                </a:ext>
              </a:extLst>
            </p:cNvPr>
            <p:cNvSpPr/>
            <p:nvPr/>
          </p:nvSpPr>
          <p:spPr>
            <a:xfrm>
              <a:off x="5908236" y="4995933"/>
              <a:ext cx="505327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9" name="圓角矩形 28">
              <a:extLst>
                <a:ext uri="{FF2B5EF4-FFF2-40B4-BE49-F238E27FC236}">
                  <a16:creationId xmlns:a16="http://schemas.microsoft.com/office/drawing/2014/main" xmlns="" id="{8131C922-8C30-474B-A303-93CE94FF917E}"/>
                </a:ext>
              </a:extLst>
            </p:cNvPr>
            <p:cNvSpPr/>
            <p:nvPr/>
          </p:nvSpPr>
          <p:spPr>
            <a:xfrm>
              <a:off x="6654022" y="4986968"/>
              <a:ext cx="505327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30" name="圓角矩形 29">
              <a:extLst>
                <a:ext uri="{FF2B5EF4-FFF2-40B4-BE49-F238E27FC236}">
                  <a16:creationId xmlns:a16="http://schemas.microsoft.com/office/drawing/2014/main" xmlns="" id="{95F85AC5-1FBF-7742-AEFB-E32CCE2D014E}"/>
                </a:ext>
              </a:extLst>
            </p:cNvPr>
            <p:cNvSpPr/>
            <p:nvPr/>
          </p:nvSpPr>
          <p:spPr>
            <a:xfrm>
              <a:off x="8357645" y="4986968"/>
              <a:ext cx="505327" cy="1648730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xmlns="" id="{F0C08593-E837-4446-9F7E-CBB0305E2C4E}"/>
                </a:ext>
              </a:extLst>
            </p:cNvPr>
            <p:cNvCxnSpPr>
              <a:cxnSpLocks/>
            </p:cNvCxnSpPr>
            <p:nvPr/>
          </p:nvCxnSpPr>
          <p:spPr>
            <a:xfrm>
              <a:off x="2828945" y="4547468"/>
              <a:ext cx="5857875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xmlns="" id="{F61951BC-05F8-764C-82E6-57E6F95C636E}"/>
                </a:ext>
              </a:extLst>
            </p:cNvPr>
            <p:cNvCxnSpPr/>
            <p:nvPr/>
          </p:nvCxnSpPr>
          <p:spPr>
            <a:xfrm>
              <a:off x="8677855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xmlns="" id="{B8EADA8A-E58E-4E46-BEE6-F97B28C4665A}"/>
                </a:ext>
              </a:extLst>
            </p:cNvPr>
            <p:cNvCxnSpPr/>
            <p:nvPr/>
          </p:nvCxnSpPr>
          <p:spPr>
            <a:xfrm>
              <a:off x="6886381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xmlns="" id="{60EC73BA-3755-9940-918B-CA20DFA468DD}"/>
                </a:ext>
              </a:extLst>
            </p:cNvPr>
            <p:cNvCxnSpPr/>
            <p:nvPr/>
          </p:nvCxnSpPr>
          <p:spPr>
            <a:xfrm>
              <a:off x="6159906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xmlns="" id="{EBAE26E1-5A05-C942-B17C-73828BB80EC4}"/>
                </a:ext>
              </a:extLst>
            </p:cNvPr>
            <p:cNvCxnSpPr/>
            <p:nvPr/>
          </p:nvCxnSpPr>
          <p:spPr>
            <a:xfrm>
              <a:off x="5329004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xmlns="" id="{AF8AEF57-6A79-4B4E-96B9-2AA0D23AA4C0}"/>
                </a:ext>
              </a:extLst>
            </p:cNvPr>
            <p:cNvCxnSpPr/>
            <p:nvPr/>
          </p:nvCxnSpPr>
          <p:spPr>
            <a:xfrm>
              <a:off x="4514873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xmlns="" id="{BCB3A6D8-8B55-6E47-A576-1E257E70DFF2}"/>
                </a:ext>
              </a:extLst>
            </p:cNvPr>
            <p:cNvCxnSpPr/>
            <p:nvPr/>
          </p:nvCxnSpPr>
          <p:spPr>
            <a:xfrm>
              <a:off x="3657623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xmlns="" id="{27176058-730D-6A48-9D40-C5773A23BBE0}"/>
                </a:ext>
              </a:extLst>
            </p:cNvPr>
            <p:cNvCxnSpPr/>
            <p:nvPr/>
          </p:nvCxnSpPr>
          <p:spPr>
            <a:xfrm>
              <a:off x="7679010" y="4547468"/>
              <a:ext cx="0" cy="4395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xmlns="" id="{37531FE3-259F-034A-A73D-B6F4D9DFBEBD}"/>
                </a:ext>
              </a:extLst>
            </p:cNvPr>
            <p:cNvCxnSpPr>
              <a:cxnSpLocks/>
            </p:cNvCxnSpPr>
            <p:nvPr/>
          </p:nvCxnSpPr>
          <p:spPr>
            <a:xfrm>
              <a:off x="4173233" y="2903934"/>
              <a:ext cx="30732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xmlns="" id="{556728E6-C5FA-784D-9038-426D022DC0BB}"/>
                </a:ext>
              </a:extLst>
            </p:cNvPr>
            <p:cNvCxnSpPr>
              <a:cxnSpLocks/>
            </p:cNvCxnSpPr>
            <p:nvPr/>
          </p:nvCxnSpPr>
          <p:spPr>
            <a:xfrm>
              <a:off x="3921640" y="2300872"/>
              <a:ext cx="251592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接點 40">
              <a:extLst>
                <a:ext uri="{FF2B5EF4-FFF2-40B4-BE49-F238E27FC236}">
                  <a16:creationId xmlns:a16="http://schemas.microsoft.com/office/drawing/2014/main" xmlns="" id="{FD0FF098-5F91-F247-9DCD-A5FAB0BE7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3233" y="2316308"/>
              <a:ext cx="0" cy="123104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xmlns="" id="{6DC6E844-2750-9D43-AA79-54512F116EA6}"/>
                </a:ext>
              </a:extLst>
            </p:cNvPr>
            <p:cNvCxnSpPr/>
            <p:nvPr/>
          </p:nvCxnSpPr>
          <p:spPr>
            <a:xfrm rot="10800000" flipH="1">
              <a:off x="3934038" y="3547353"/>
              <a:ext cx="25159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xmlns="" id="{035A144D-4974-7144-A708-BD994E0BC2AC}"/>
                </a:ext>
              </a:extLst>
            </p:cNvPr>
            <p:cNvCxnSpPr>
              <a:cxnSpLocks/>
            </p:cNvCxnSpPr>
            <p:nvPr/>
          </p:nvCxnSpPr>
          <p:spPr>
            <a:xfrm>
              <a:off x="5333902" y="3278460"/>
              <a:ext cx="170037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xmlns="" id="{E06F9966-6B31-8248-9EF7-26B0D3DD2899}"/>
                </a:ext>
              </a:extLst>
            </p:cNvPr>
            <p:cNvCxnSpPr>
              <a:cxnSpLocks/>
            </p:cNvCxnSpPr>
            <p:nvPr/>
          </p:nvCxnSpPr>
          <p:spPr>
            <a:xfrm>
              <a:off x="5333902" y="3716205"/>
              <a:ext cx="170037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xmlns="" id="{32D5056E-6441-6840-B21E-3275B4E10C61}"/>
                </a:ext>
              </a:extLst>
            </p:cNvPr>
            <p:cNvSpPr txBox="1"/>
            <p:nvPr/>
          </p:nvSpPr>
          <p:spPr>
            <a:xfrm>
              <a:off x="7470603" y="5080207"/>
              <a:ext cx="492443" cy="111886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zh-TW" sz="1000" dirty="0">
                  <a:solidFill>
                    <a:schemeClr val="bg1"/>
                  </a:solidFill>
                </a:rPr>
                <a:t>Quality Assurance 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xmlns="" id="{B64D70F0-55C7-4048-B4ED-E79CCDE193EC}"/>
                </a:ext>
              </a:extLst>
            </p:cNvPr>
            <p:cNvSpPr txBox="1"/>
            <p:nvPr/>
          </p:nvSpPr>
          <p:spPr>
            <a:xfrm>
              <a:off x="3411406" y="5080207"/>
              <a:ext cx="492443" cy="11871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zh-TW" sz="1000" dirty="0">
                  <a:solidFill>
                    <a:schemeClr val="bg1"/>
                  </a:solidFill>
                </a:rPr>
                <a:t>Administration 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xmlns="" id="{04E18BFB-297B-BC45-BF4F-F82C14EE82CC}"/>
                </a:ext>
              </a:extLst>
            </p:cNvPr>
            <p:cNvSpPr txBox="1"/>
            <p:nvPr/>
          </p:nvSpPr>
          <p:spPr>
            <a:xfrm>
              <a:off x="4361890" y="5080207"/>
              <a:ext cx="338554" cy="138379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zh-TW" sz="1000" dirty="0">
                  <a:solidFill>
                    <a:schemeClr val="bg1"/>
                  </a:solidFill>
                </a:rPr>
                <a:t>Marketing 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8" name="文字方塊 47">
              <a:extLst>
                <a:ext uri="{FF2B5EF4-FFF2-40B4-BE49-F238E27FC236}">
                  <a16:creationId xmlns:a16="http://schemas.microsoft.com/office/drawing/2014/main" xmlns="" id="{751E97E4-A5A1-184E-B15E-9245FD7C18FE}"/>
                </a:ext>
              </a:extLst>
            </p:cNvPr>
            <p:cNvSpPr txBox="1"/>
            <p:nvPr/>
          </p:nvSpPr>
          <p:spPr>
            <a:xfrm>
              <a:off x="5189899" y="5080207"/>
              <a:ext cx="338554" cy="14965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zh-TW" sz="1000" dirty="0">
                  <a:solidFill>
                    <a:schemeClr val="bg1"/>
                  </a:solidFill>
                </a:rPr>
                <a:t>Procurement 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xmlns="" id="{5CA06D35-630C-B944-B5E1-7A7CDE619063}"/>
                </a:ext>
              </a:extLst>
            </p:cNvPr>
            <p:cNvSpPr txBox="1"/>
            <p:nvPr/>
          </p:nvSpPr>
          <p:spPr>
            <a:xfrm>
              <a:off x="6009041" y="5080207"/>
              <a:ext cx="492443" cy="14965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endParaRPr kumimoji="1" lang="en-US" altLang="zh-TW" sz="1000" dirty="0" smtClean="0">
                <a:solidFill>
                  <a:schemeClr val="bg1"/>
                </a:solidFill>
              </a:endParaRPr>
            </a:p>
            <a:p>
              <a:r>
                <a:rPr kumimoji="1" lang="en-US" altLang="zh-TW" sz="1000" dirty="0" smtClean="0">
                  <a:solidFill>
                    <a:schemeClr val="bg1"/>
                  </a:solidFill>
                </a:rPr>
                <a:t>R&amp;D </a:t>
              </a:r>
              <a:r>
                <a:rPr kumimoji="1" lang="en-US" altLang="zh-TW" sz="1000" dirty="0">
                  <a:solidFill>
                    <a:schemeClr val="bg1"/>
                  </a:solidFill>
                </a:rPr>
                <a:t>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xmlns="" id="{B252A6EE-8125-6343-8576-D8AC29C6DFFC}"/>
                </a:ext>
              </a:extLst>
            </p:cNvPr>
            <p:cNvSpPr txBox="1"/>
            <p:nvPr/>
          </p:nvSpPr>
          <p:spPr>
            <a:xfrm>
              <a:off x="6607275" y="5164087"/>
              <a:ext cx="492443" cy="1496568"/>
            </a:xfrm>
            <a:prstGeom prst="rect">
              <a:avLst/>
            </a:prstGeom>
            <a:noFill/>
          </p:spPr>
          <p:txBody>
            <a:bodyPr vert="eaVert" wrap="square" rtlCol="0" anchor="ctr">
              <a:spAutoFit/>
            </a:bodyPr>
            <a:lstStyle/>
            <a:p>
              <a:r>
                <a:rPr kumimoji="1" lang="en-US" altLang="zh-TW" sz="1000" dirty="0" smtClean="0">
                  <a:solidFill>
                    <a:schemeClr val="bg1"/>
                  </a:solidFill>
                </a:rPr>
                <a:t>Manufacturing 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xmlns="" id="{785067E7-5222-2C46-A15D-B422405F0352}"/>
                </a:ext>
              </a:extLst>
            </p:cNvPr>
            <p:cNvSpPr txBox="1"/>
            <p:nvPr/>
          </p:nvSpPr>
          <p:spPr>
            <a:xfrm>
              <a:off x="8343303" y="5164087"/>
              <a:ext cx="492443" cy="14965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en-US" altLang="zh-TW" sz="1000" dirty="0">
                  <a:solidFill>
                    <a:schemeClr val="bg1"/>
                  </a:solidFill>
                </a:rPr>
                <a:t>Finance &amp; Accounting Department</a:t>
              </a:r>
              <a:endParaRPr kumimoji="1" lang="zh-TW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52" name="圓角矩形 51">
              <a:extLst>
                <a:ext uri="{FF2B5EF4-FFF2-40B4-BE49-F238E27FC236}">
                  <a16:creationId xmlns:a16="http://schemas.microsoft.com/office/drawing/2014/main" xmlns="" id="{51CE3343-E449-5641-A12C-D5118954A568}"/>
                </a:ext>
              </a:extLst>
            </p:cNvPr>
            <p:cNvSpPr/>
            <p:nvPr/>
          </p:nvSpPr>
          <p:spPr>
            <a:xfrm>
              <a:off x="7034280" y="4004092"/>
              <a:ext cx="1706680" cy="332535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1"/>
                </a:gs>
              </a:gsLst>
            </a:gradFill>
            <a:effectLst>
              <a:glow>
                <a:schemeClr val="accent1"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  <a:reflection blurRad="317500" endPos="0" dist="50800" dir="5400000" sy="-100000" algn="bl" rotWithShape="0"/>
              <a:softEdge rad="0"/>
            </a:effectLst>
            <a:scene3d>
              <a:camera prst="orthographicFront"/>
              <a:lightRig rig="threePt" dir="t"/>
            </a:scene3d>
            <a:sp3d contourW="12700" prstMaterial="flat">
              <a:bevelT w="165100" prst="coolSlant"/>
              <a:bevelB w="114300" prst="artDeco"/>
              <a:contourClr>
                <a:schemeClr val="bg1">
                  <a:lumMod val="95000"/>
                </a:schemeClr>
              </a:contourClr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Hsu-</a:t>
              </a:r>
              <a:r>
                <a:rPr kumimoji="1" lang="en-US" altLang="zh-TW" sz="10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Hsin</a:t>
              </a:r>
              <a:r>
                <a:rPr kumimoji="1" lang="en-US" altLang="zh-TW" sz="10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Branch</a:t>
              </a:r>
              <a:endParaRPr kumimoji="1"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cxnSp>
          <p:nvCxnSpPr>
            <p:cNvPr id="53" name="直線接點 52">
              <a:extLst>
                <a:ext uri="{FF2B5EF4-FFF2-40B4-BE49-F238E27FC236}">
                  <a16:creationId xmlns:a16="http://schemas.microsoft.com/office/drawing/2014/main" xmlns="" id="{0227DE27-C3FD-8949-B19F-E21D170C6F52}"/>
                </a:ext>
              </a:extLst>
            </p:cNvPr>
            <p:cNvCxnSpPr>
              <a:cxnSpLocks/>
            </p:cNvCxnSpPr>
            <p:nvPr/>
          </p:nvCxnSpPr>
          <p:spPr>
            <a:xfrm>
              <a:off x="5321298" y="4169464"/>
              <a:ext cx="170037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圓角矩形 53">
            <a:extLst>
              <a:ext uri="{FF2B5EF4-FFF2-40B4-BE49-F238E27FC236}">
                <a16:creationId xmlns:a16="http://schemas.microsoft.com/office/drawing/2014/main" xmlns="" id="{4A5A08B1-E6B3-C345-88B4-7376336AC359}"/>
              </a:ext>
            </a:extLst>
          </p:cNvPr>
          <p:cNvSpPr/>
          <p:nvPr/>
        </p:nvSpPr>
        <p:spPr>
          <a:xfrm>
            <a:off x="2648751" y="4986965"/>
            <a:ext cx="505327" cy="1648730"/>
          </a:xfrm>
          <a:prstGeom prst="roundRect">
            <a:avLst/>
          </a:prstGeom>
          <a:gradFill>
            <a:gsLst>
              <a:gs pos="0">
                <a:schemeClr val="accent1"/>
              </a:gs>
              <a:gs pos="50000">
                <a:schemeClr val="accent5">
                  <a:lumMod val="75000"/>
                </a:schemeClr>
              </a:gs>
              <a:gs pos="100000">
                <a:schemeClr val="accent1"/>
              </a:gs>
            </a:gsLst>
          </a:gradFill>
          <a:effectLst>
            <a:glow>
              <a:schemeClr val="accent1"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317500" endPos="0" dist="50800" dir="5400000" sy="-100000" algn="bl" rotWithShape="0"/>
            <a:softEdge rad="0"/>
          </a:effectLst>
          <a:scene3d>
            <a:camera prst="orthographicFront"/>
            <a:lightRig rig="threePt" dir="t"/>
          </a:scene3d>
          <a:sp3d contourW="12700" prstMaterial="flat">
            <a:bevelT w="165100" prst="coolSlant"/>
            <a:bevelB w="114300" prst="artDeco"/>
            <a:contourClr>
              <a:schemeClr val="bg1">
                <a:lumMod val="95000"/>
              </a:schemeClr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xmlns="" id="{BCB3A6D8-8B55-6E47-A576-1E257E70DFF2}"/>
              </a:ext>
            </a:extLst>
          </p:cNvPr>
          <p:cNvCxnSpPr/>
          <p:nvPr/>
        </p:nvCxnSpPr>
        <p:spPr>
          <a:xfrm>
            <a:off x="2850768" y="4547463"/>
            <a:ext cx="0" cy="4395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文字方塊 55">
            <a:extLst>
              <a:ext uri="{FF2B5EF4-FFF2-40B4-BE49-F238E27FC236}">
                <a16:creationId xmlns:a16="http://schemas.microsoft.com/office/drawing/2014/main" xmlns="" id="{B64D70F0-55C7-4048-B4ED-E79CCDE193EC}"/>
              </a:ext>
            </a:extLst>
          </p:cNvPr>
          <p:cNvSpPr txBox="1"/>
          <p:nvPr/>
        </p:nvSpPr>
        <p:spPr>
          <a:xfrm>
            <a:off x="2785335" y="5080202"/>
            <a:ext cx="338554" cy="11871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zh-TW" sz="1000" dirty="0" smtClean="0">
                <a:solidFill>
                  <a:schemeClr val="bg1"/>
                </a:solidFill>
              </a:rPr>
              <a:t>MIS  </a:t>
            </a:r>
            <a:r>
              <a:rPr kumimoji="1" lang="en-US" altLang="zh-TW" sz="1000" dirty="0">
                <a:solidFill>
                  <a:schemeClr val="bg1"/>
                </a:solidFill>
              </a:rPr>
              <a:t>Department</a:t>
            </a:r>
            <a:endParaRPr kumimoji="1" lang="zh-TW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1081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98</Words>
  <Application>Microsoft Office PowerPoint</Application>
  <PresentationFormat>自訂</PresentationFormat>
  <Paragraphs>42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tiffany.chen</cp:lastModifiedBy>
  <cp:revision>8</cp:revision>
  <dcterms:created xsi:type="dcterms:W3CDTF">2020-06-18T03:48:02Z</dcterms:created>
  <dcterms:modified xsi:type="dcterms:W3CDTF">2020-06-29T02:08:08Z</dcterms:modified>
</cp:coreProperties>
</file>