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84188-0A49-4681-BA5F-2E706B626877}" type="datetimeFigureOut">
              <a:rPr lang="zh-TW" altLang="en-US" smtClean="0"/>
              <a:t>2020/11/11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82FC-9214-4293-A4A7-0A6F3DF4A1B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圖片 85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9598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Company>SASWAFER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stella.yang</dc:creator>
  <cp:lastModifiedBy>stella.yang</cp:lastModifiedBy>
  <cp:revision>1</cp:revision>
  <dcterms:created xsi:type="dcterms:W3CDTF">2020-11-11T07:34:34Z</dcterms:created>
  <dcterms:modified xsi:type="dcterms:W3CDTF">2020-11-11T07:34:57Z</dcterms:modified>
</cp:coreProperties>
</file>